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62" r:id="rId3"/>
    <p:sldId id="272" r:id="rId4"/>
    <p:sldId id="266" r:id="rId5"/>
    <p:sldId id="270" r:id="rId6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8EC298"/>
    <a:srgbClr val="E4007F"/>
    <a:srgbClr val="ED9DAC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0"/>
    <p:restoredTop sz="94691"/>
  </p:normalViewPr>
  <p:slideViewPr>
    <p:cSldViewPr snapToGrid="0">
      <p:cViewPr varScale="1">
        <p:scale>
          <a:sx n="108" d="100"/>
          <a:sy n="108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34854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66114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68077" y="666114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66114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809443" y="2634073"/>
            <a:ext cx="6273058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명사를 뒤에서 수식하는 </a:t>
            </a:r>
            <a:r>
              <a:rPr lang="ko-KR" altLang="en-US" sz="5400" b="1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과거분사구</a:t>
            </a:r>
            <a:endParaRPr lang="en-US" altLang="ko-Kore-KR" sz="540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712187"/>
            <a:ext cx="400489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Common </a:t>
            </a:r>
            <a:r>
              <a:rPr lang="en-US" altLang="ko-Kore-KR" b="1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 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lang="ko-KR" altLang="en-US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민병천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0223" y="2774636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188811" y="2774636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1816099" y="2741795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2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34E2DE-A1A2-8A37-0342-A76BF5530C76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375462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719963"/>
            <a:ext cx="9415332" cy="1703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분사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형용사처럼 명사를 수식할 수 있으며 분사 단독으로 사용되었을 때는 </a:t>
            </a:r>
            <a:r>
              <a:rPr lang="ko-KR" altLang="en-US" sz="3000" spc="-150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명사의 앞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에서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다른 어구가 붙은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분사구일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때는 </a:t>
            </a:r>
            <a:r>
              <a:rPr lang="ko-KR" altLang="en-US" sz="3000" spc="-150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명사의 뒤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에서 수식한다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584775"/>
            <a:chOff x="1270480" y="602944"/>
            <a:chExt cx="7360975" cy="58477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명사를 뒤에서 수식하는 </a:t>
              </a:r>
              <a:r>
                <a:rPr lang="ko-KR" altLang="en-US" sz="3200" b="1" spc="-150" dirty="0" err="1">
                  <a:latin typeface="나눔고딕" panose="020D0604000000000000" pitchFamily="50" charset="-127"/>
                  <a:ea typeface="나눔고딕" panose="020D0604000000000000" pitchFamily="50" charset="-127"/>
                </a:rPr>
                <a:t>과거분사구</a:t>
              </a:r>
              <a:endParaRPr lang="ko-Kore-KR" altLang="en-US" sz="32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2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796" y="2007025"/>
            <a:ext cx="101600" cy="10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829E35-B86D-06F5-6533-C7D7539E8EF8}"/>
              </a:ext>
            </a:extLst>
          </p:cNvPr>
          <p:cNvSpPr txBox="1"/>
          <p:nvPr/>
        </p:nvSpPr>
        <p:spPr>
          <a:xfrm>
            <a:off x="1509935" y="3955815"/>
            <a:ext cx="9415332" cy="110344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명사를 수식하는 과거분사구는 수동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완료의 의미를 살려 ‘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된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‘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‘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3000" spc="-150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’으로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해석한다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5A874DE-8CD4-5B01-4E6A-3C6E6532AC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0157" y="4230498"/>
            <a:ext cx="1016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57133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David enjoyed eating </a:t>
            </a:r>
            <a:r>
              <a:rPr lang="en-US" altLang="ko-KR" sz="3600" i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vegetables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cooked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in sauce.</a:t>
            </a:r>
            <a:endParaRPr lang="en-US" altLang="ko-Kore-KR" sz="3200" spc="-15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1870349"/>
            <a:ext cx="101600" cy="10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081A23-54D7-1F88-D529-2B67353BA6B6}"/>
              </a:ext>
            </a:extLst>
          </p:cNvPr>
          <p:cNvSpPr txBox="1"/>
          <p:nvPr/>
        </p:nvSpPr>
        <p:spPr>
          <a:xfrm>
            <a:off x="1509935" y="3054213"/>
            <a:ext cx="9631580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i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student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chosen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by the class will become class president.</a:t>
            </a:r>
            <a:endParaRPr lang="en-US" altLang="ko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44AB2B-4333-25BD-51EE-B80EA838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3353229"/>
            <a:ext cx="101600" cy="101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4551606"/>
            <a:ext cx="9415332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i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jerseys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worn 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by the hockey players needed to be washed.</a:t>
            </a:r>
            <a:endParaRPr lang="en-US" altLang="ko-Kore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D79C4B5-92B4-B555-D0DC-3EA42CEFE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4850622"/>
            <a:ext cx="101600" cy="10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49A24F-65B4-DB2D-91CA-71BBC810B0FD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6255BC6-AE42-6457-CEF0-9A125D1270E6}"/>
              </a:ext>
            </a:extLst>
          </p:cNvPr>
          <p:cNvGrpSpPr/>
          <p:nvPr/>
        </p:nvGrpSpPr>
        <p:grpSpPr>
          <a:xfrm>
            <a:off x="1255967" y="673784"/>
            <a:ext cx="1264975" cy="482600"/>
            <a:chOff x="2983165" y="891498"/>
            <a:chExt cx="1264975" cy="4826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6A546E6-9915-7293-C7E9-3F34790C9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3166" y="891498"/>
              <a:ext cx="965200" cy="482600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83C84C7-848A-6F25-B24D-39E16BC0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282940" y="891498"/>
              <a:ext cx="965200" cy="4826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4C7781F-B76E-3263-6958-2E7E68AF3419}"/>
                </a:ext>
              </a:extLst>
            </p:cNvPr>
            <p:cNvSpPr txBox="1"/>
            <p:nvPr/>
          </p:nvSpPr>
          <p:spPr>
            <a:xfrm>
              <a:off x="2983165" y="894271"/>
              <a:ext cx="1264975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예문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68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Some shoes covering in mud lay on the grass.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8356772" cy="522050"/>
            <a:chOff x="1262013" y="870287"/>
            <a:chExt cx="8356772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7835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문장에서 어법상 틀린 부분을 찾아 바르게 </a:t>
              </a:r>
              <a:r>
                <a:rPr lang="ko-KR" altLang="en-US" sz="2400" b="1" spc="-150" dirty="0" err="1">
                  <a:latin typeface="나눔고딕" panose="020D0604000000000000" pitchFamily="50" charset="-127"/>
                  <a:ea typeface="나눔고딕" panose="020D0604000000000000" pitchFamily="50" charset="-127"/>
                </a:rPr>
                <a:t>고치시오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3901655" y="2273520"/>
            <a:ext cx="6425759" cy="639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covering → covered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cat frightening by the thunder hid under the table.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3037840" y="4624275"/>
            <a:ext cx="83933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800" dirty="0">
                <a:solidFill>
                  <a:srgbClr val="E500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frightening → frightened </a:t>
            </a:r>
            <a:endParaRPr lang="en-US" altLang="ko-Kore-KR" sz="2800" dirty="0">
              <a:solidFill>
                <a:srgbClr val="E5007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cxnSp>
        <p:nvCxnSpPr>
          <p:cNvPr id="19" name="직선 연결선[R] 6">
            <a:extLst>
              <a:ext uri="{FF2B5EF4-FFF2-40B4-BE49-F238E27FC236}">
                <a16:creationId xmlns:a16="http://schemas.microsoft.com/office/drawing/2014/main" id="{D488619F-2C94-3488-18A0-A487C8FD7607}"/>
              </a:ext>
            </a:extLst>
          </p:cNvPr>
          <p:cNvCxnSpPr>
            <a:cxnSpLocks/>
          </p:cNvCxnSpPr>
          <p:nvPr/>
        </p:nvCxnSpPr>
        <p:spPr>
          <a:xfrm flipV="1">
            <a:off x="5559449" y="1102186"/>
            <a:ext cx="50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249E17CD-12D0-581F-3C35-C020F19C951B}"/>
              </a:ext>
            </a:extLst>
          </p:cNvPr>
          <p:cNvCxnSpPr/>
          <p:nvPr/>
        </p:nvCxnSpPr>
        <p:spPr>
          <a:xfrm>
            <a:off x="3977196" y="2068497"/>
            <a:ext cx="1331651" cy="0"/>
          </a:xfrm>
          <a:prstGeom prst="line">
            <a:avLst/>
          </a:prstGeom>
          <a:ln w="28575">
            <a:solidFill>
              <a:srgbClr val="E4007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2E120F5F-D2AF-D202-0657-2434E5D7D710}"/>
              </a:ext>
            </a:extLst>
          </p:cNvPr>
          <p:cNvCxnSpPr>
            <a:cxnSpLocks/>
          </p:cNvCxnSpPr>
          <p:nvPr/>
        </p:nvCxnSpPr>
        <p:spPr>
          <a:xfrm>
            <a:off x="3133817" y="4252404"/>
            <a:ext cx="1766657" cy="0"/>
          </a:xfrm>
          <a:prstGeom prst="line">
            <a:avLst/>
          </a:prstGeom>
          <a:ln w="28575">
            <a:solidFill>
              <a:srgbClr val="E4007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dish prepares with fresh ingredients delighted the guests.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그룹 8">
            <a:extLst>
              <a:ext uri="{FF2B5EF4-FFF2-40B4-BE49-F238E27FC236}">
                <a16:creationId xmlns:a16="http://schemas.microsoft.com/office/drawing/2014/main" id="{05EC14D0-39CE-FA5D-ADFA-F64FA25F47B6}"/>
              </a:ext>
            </a:extLst>
          </p:cNvPr>
          <p:cNvGrpSpPr/>
          <p:nvPr/>
        </p:nvGrpSpPr>
        <p:grpSpPr>
          <a:xfrm>
            <a:off x="1262013" y="623544"/>
            <a:ext cx="1473952" cy="522050"/>
            <a:chOff x="1262013" y="870287"/>
            <a:chExt cx="1473952" cy="522050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39BE69E3-4121-51AC-DB64-449AA0515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2013" y="891497"/>
              <a:ext cx="1143000" cy="500840"/>
            </a:xfrm>
            <a:prstGeom prst="rect">
              <a:avLst/>
            </a:prstGeom>
          </p:spPr>
        </p:pic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EE2197A9-22F0-A0F1-797E-1B0A950BF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92965" y="891497"/>
              <a:ext cx="1143000" cy="50083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62013" y="870287"/>
              <a:ext cx="1473952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연습문제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3245780" y="2411434"/>
            <a:ext cx="6425759" cy="639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prepares → prepared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516055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sculptor spent several months creating a statue make of marble.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1765505" y="5318399"/>
            <a:ext cx="83933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800" dirty="0">
                <a:solidFill>
                  <a:srgbClr val="E500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make → made</a:t>
            </a:r>
            <a:endParaRPr lang="en-US" altLang="ko-Kore-KR" sz="2800" dirty="0">
              <a:solidFill>
                <a:srgbClr val="E5007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835229" y="647695"/>
            <a:ext cx="67835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 문장에서 어법상 틀린 부분을 찾아 바르게 </a:t>
            </a:r>
            <a:r>
              <a:rPr lang="ko-KR" altLang="en-US" sz="2400" b="1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고치시오</a:t>
            </a:r>
            <a:r>
              <a:rPr lang="en-US" altLang="ko-KR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sz="2400" b="1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1" name="직선 연결선[R] 6">
            <a:extLst>
              <a:ext uri="{FF2B5EF4-FFF2-40B4-BE49-F238E27FC236}">
                <a16:creationId xmlns:a16="http://schemas.microsoft.com/office/drawing/2014/main" id="{D488619F-2C94-3488-18A0-A487C8FD7607}"/>
              </a:ext>
            </a:extLst>
          </p:cNvPr>
          <p:cNvCxnSpPr>
            <a:cxnSpLocks/>
          </p:cNvCxnSpPr>
          <p:nvPr/>
        </p:nvCxnSpPr>
        <p:spPr>
          <a:xfrm flipV="1">
            <a:off x="5523937" y="1102186"/>
            <a:ext cx="50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940EE545-05D4-BDEA-5F02-E72BCC402389}"/>
              </a:ext>
            </a:extLst>
          </p:cNvPr>
          <p:cNvCxnSpPr>
            <a:cxnSpLocks/>
          </p:cNvCxnSpPr>
          <p:nvPr/>
        </p:nvCxnSpPr>
        <p:spPr>
          <a:xfrm>
            <a:off x="3245780" y="2095129"/>
            <a:ext cx="1539284" cy="0"/>
          </a:xfrm>
          <a:prstGeom prst="line">
            <a:avLst/>
          </a:prstGeom>
          <a:ln w="28575">
            <a:solidFill>
              <a:srgbClr val="E4007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DF3045C6-0AE9-2DFF-BC77-FCB141A01025}"/>
              </a:ext>
            </a:extLst>
          </p:cNvPr>
          <p:cNvCxnSpPr>
            <a:cxnSpLocks/>
          </p:cNvCxnSpPr>
          <p:nvPr/>
        </p:nvCxnSpPr>
        <p:spPr>
          <a:xfrm>
            <a:off x="1765505" y="5033639"/>
            <a:ext cx="970460" cy="0"/>
          </a:xfrm>
          <a:prstGeom prst="line">
            <a:avLst/>
          </a:prstGeom>
          <a:ln w="28575">
            <a:solidFill>
              <a:srgbClr val="E4007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187</Words>
  <Application>Microsoft Office PowerPoint</Application>
  <PresentationFormat>와이드스크린</PresentationFormat>
  <Paragraphs>32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박효빈</cp:lastModifiedBy>
  <cp:revision>35</cp:revision>
  <dcterms:created xsi:type="dcterms:W3CDTF">2024-07-02T00:56:12Z</dcterms:created>
  <dcterms:modified xsi:type="dcterms:W3CDTF">2024-09-04T00:37:38Z</dcterms:modified>
</cp:coreProperties>
</file>